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1" r:id="rId2"/>
    <p:sldId id="279" r:id="rId3"/>
    <p:sldId id="280" r:id="rId4"/>
    <p:sldId id="274" r:id="rId5"/>
    <p:sldId id="275" r:id="rId6"/>
    <p:sldId id="276" r:id="rId7"/>
    <p:sldId id="278" r:id="rId8"/>
    <p:sldId id="281" r:id="rId9"/>
  </p:sldIdLst>
  <p:sldSz cx="16240125" cy="12993688"/>
  <p:notesSz cx="6805613" cy="9944100"/>
  <p:defaultTextStyle>
    <a:defPPr>
      <a:defRPr lang="sv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Grande" charset="0"/>
        <a:ea typeface="Geneva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Grande" charset="0"/>
        <a:ea typeface="Geneva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Grande" charset="0"/>
        <a:ea typeface="Geneva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Grande" charset="0"/>
        <a:ea typeface="Geneva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Grande" charset="0"/>
        <a:ea typeface="Geneva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Grande" charset="0"/>
        <a:ea typeface="Geneva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Grande" charset="0"/>
        <a:ea typeface="Geneva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Grande" charset="0"/>
        <a:ea typeface="Geneva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Grande" charset="0"/>
        <a:ea typeface="Geneva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92">
          <p15:clr>
            <a:srgbClr val="A4A3A4"/>
          </p15:clr>
        </p15:guide>
        <p15:guide id="2" pos="511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nika Mäkelä" initials="MM" lastIdx="1" clrIdx="0">
    <p:extLst>
      <p:ext uri="{19B8F6BF-5375-455C-9EA6-DF929625EA0E}">
        <p15:presenceInfo xmlns:p15="http://schemas.microsoft.com/office/powerpoint/2012/main" userId="S::monika.makela@martha.fi::1e3d5e51-34be-41e3-9b01-b72d638b7f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4B4A"/>
    <a:srgbClr val="C90014"/>
    <a:srgbClr val="BCA86A"/>
    <a:srgbClr val="957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86AFA4-2E76-4E87-A92C-B3D5ADE9AA1D}" v="15" dt="2020-08-26T10:29:22.9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/>
    <p:restoredTop sz="94674"/>
  </p:normalViewPr>
  <p:slideViewPr>
    <p:cSldViewPr>
      <p:cViewPr varScale="1">
        <p:scale>
          <a:sx n="58" d="100"/>
          <a:sy n="58" d="100"/>
        </p:scale>
        <p:origin x="1140" y="42"/>
      </p:cViewPr>
      <p:guideLst>
        <p:guide orient="horz" pos="4092"/>
        <p:guide pos="51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134" d="100"/>
          <a:sy n="134" d="100"/>
        </p:scale>
        <p:origin x="-2552" y="-120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ika Mäkelä" userId="1e3d5e51-34be-41e3-9b01-b72d638b7f06" providerId="ADAL" clId="{4586AFA4-2E76-4E87-A92C-B3D5ADE9AA1D}"/>
    <pc:docChg chg="custSel addSld delSld modSld">
      <pc:chgData name="Monika Mäkelä" userId="1e3d5e51-34be-41e3-9b01-b72d638b7f06" providerId="ADAL" clId="{4586AFA4-2E76-4E87-A92C-B3D5ADE9AA1D}" dt="2020-08-26T10:31:13.504" v="2565" actId="20577"/>
      <pc:docMkLst>
        <pc:docMk/>
      </pc:docMkLst>
      <pc:sldChg chg="addSp delSp modSp mod">
        <pc:chgData name="Monika Mäkelä" userId="1e3d5e51-34be-41e3-9b01-b72d638b7f06" providerId="ADAL" clId="{4586AFA4-2E76-4E87-A92C-B3D5ADE9AA1D}" dt="2020-08-26T08:13:10.449" v="387" actId="14100"/>
        <pc:sldMkLst>
          <pc:docMk/>
          <pc:sldMk cId="4091146369" sldId="271"/>
        </pc:sldMkLst>
        <pc:picChg chg="del">
          <ac:chgData name="Monika Mäkelä" userId="1e3d5e51-34be-41e3-9b01-b72d638b7f06" providerId="ADAL" clId="{4586AFA4-2E76-4E87-A92C-B3D5ADE9AA1D}" dt="2020-08-26T07:53:40.127" v="0" actId="478"/>
          <ac:picMkLst>
            <pc:docMk/>
            <pc:sldMk cId="4091146369" sldId="271"/>
            <ac:picMk id="2" creationId="{09D1CDCB-2287-4466-88A1-4FD472B22704}"/>
          </ac:picMkLst>
        </pc:picChg>
        <pc:picChg chg="add mod">
          <ac:chgData name="Monika Mäkelä" userId="1e3d5e51-34be-41e3-9b01-b72d638b7f06" providerId="ADAL" clId="{4586AFA4-2E76-4E87-A92C-B3D5ADE9AA1D}" dt="2020-08-26T08:13:10.449" v="387" actId="14100"/>
          <ac:picMkLst>
            <pc:docMk/>
            <pc:sldMk cId="4091146369" sldId="271"/>
            <ac:picMk id="4" creationId="{830D8542-2A2D-486D-84F4-A883DA54DCD0}"/>
          </ac:picMkLst>
        </pc:picChg>
      </pc:sldChg>
      <pc:sldChg chg="del">
        <pc:chgData name="Monika Mäkelä" userId="1e3d5e51-34be-41e3-9b01-b72d638b7f06" providerId="ADAL" clId="{4586AFA4-2E76-4E87-A92C-B3D5ADE9AA1D}" dt="2020-08-26T08:13:43.142" v="388" actId="2696"/>
        <pc:sldMkLst>
          <pc:docMk/>
          <pc:sldMk cId="3995476366" sldId="272"/>
        </pc:sldMkLst>
      </pc:sldChg>
      <pc:sldChg chg="del">
        <pc:chgData name="Monika Mäkelä" userId="1e3d5e51-34be-41e3-9b01-b72d638b7f06" providerId="ADAL" clId="{4586AFA4-2E76-4E87-A92C-B3D5ADE9AA1D}" dt="2020-08-26T09:32:43.559" v="826" actId="2696"/>
        <pc:sldMkLst>
          <pc:docMk/>
          <pc:sldMk cId="1990026714" sldId="273"/>
        </pc:sldMkLst>
      </pc:sldChg>
      <pc:sldChg chg="addSp delSp modSp mod">
        <pc:chgData name="Monika Mäkelä" userId="1e3d5e51-34be-41e3-9b01-b72d638b7f06" providerId="ADAL" clId="{4586AFA4-2E76-4E87-A92C-B3D5ADE9AA1D}" dt="2020-08-26T09:39:51.657" v="1088" actId="1076"/>
        <pc:sldMkLst>
          <pc:docMk/>
          <pc:sldMk cId="2052717322" sldId="274"/>
        </pc:sldMkLst>
        <pc:picChg chg="del">
          <ac:chgData name="Monika Mäkelä" userId="1e3d5e51-34be-41e3-9b01-b72d638b7f06" providerId="ADAL" clId="{4586AFA4-2E76-4E87-A92C-B3D5ADE9AA1D}" dt="2020-08-26T09:35:02.086" v="827" actId="478"/>
          <ac:picMkLst>
            <pc:docMk/>
            <pc:sldMk cId="2052717322" sldId="274"/>
            <ac:picMk id="3" creationId="{311081AA-6C45-4ADC-88A2-1737F81B33C8}"/>
          </ac:picMkLst>
        </pc:picChg>
        <pc:picChg chg="add mod">
          <ac:chgData name="Monika Mäkelä" userId="1e3d5e51-34be-41e3-9b01-b72d638b7f06" providerId="ADAL" clId="{4586AFA4-2E76-4E87-A92C-B3D5ADE9AA1D}" dt="2020-08-26T09:39:51.657" v="1088" actId="1076"/>
          <ac:picMkLst>
            <pc:docMk/>
            <pc:sldMk cId="2052717322" sldId="274"/>
            <ac:picMk id="4" creationId="{A122670F-6312-4C5E-A9D2-45FE519FEA0B}"/>
          </ac:picMkLst>
        </pc:picChg>
      </pc:sldChg>
      <pc:sldChg chg="addSp delSp modSp mod">
        <pc:chgData name="Monika Mäkelä" userId="1e3d5e51-34be-41e3-9b01-b72d638b7f06" providerId="ADAL" clId="{4586AFA4-2E76-4E87-A92C-B3D5ADE9AA1D}" dt="2020-08-26T09:43:41.023" v="1258" actId="1076"/>
        <pc:sldMkLst>
          <pc:docMk/>
          <pc:sldMk cId="2204054760" sldId="275"/>
        </pc:sldMkLst>
        <pc:picChg chg="del">
          <ac:chgData name="Monika Mäkelä" userId="1e3d5e51-34be-41e3-9b01-b72d638b7f06" providerId="ADAL" clId="{4586AFA4-2E76-4E87-A92C-B3D5ADE9AA1D}" dt="2020-08-26T09:37:09.285" v="991" actId="478"/>
          <ac:picMkLst>
            <pc:docMk/>
            <pc:sldMk cId="2204054760" sldId="275"/>
            <ac:picMk id="2" creationId="{73900274-4C7F-4A0D-9CFA-88EA117D0823}"/>
          </ac:picMkLst>
        </pc:picChg>
        <pc:picChg chg="add del mod">
          <ac:chgData name="Monika Mäkelä" userId="1e3d5e51-34be-41e3-9b01-b72d638b7f06" providerId="ADAL" clId="{4586AFA4-2E76-4E87-A92C-B3D5ADE9AA1D}" dt="2020-08-26T09:42:00.479" v="1094" actId="478"/>
          <ac:picMkLst>
            <pc:docMk/>
            <pc:sldMk cId="2204054760" sldId="275"/>
            <ac:picMk id="4" creationId="{3B21466E-0F62-4DBB-B400-ECC2B1BEC157}"/>
          </ac:picMkLst>
        </pc:picChg>
        <pc:picChg chg="mod">
          <ac:chgData name="Monika Mäkelä" userId="1e3d5e51-34be-41e3-9b01-b72d638b7f06" providerId="ADAL" clId="{4586AFA4-2E76-4E87-A92C-B3D5ADE9AA1D}" dt="2020-08-26T09:43:41.023" v="1258" actId="1076"/>
          <ac:picMkLst>
            <pc:docMk/>
            <pc:sldMk cId="2204054760" sldId="275"/>
            <ac:picMk id="6" creationId="{20834346-8301-4407-A59A-F50E410B696A}"/>
          </ac:picMkLst>
        </pc:picChg>
        <pc:picChg chg="add mod">
          <ac:chgData name="Monika Mäkelä" userId="1e3d5e51-34be-41e3-9b01-b72d638b7f06" providerId="ADAL" clId="{4586AFA4-2E76-4E87-A92C-B3D5ADE9AA1D}" dt="2020-08-26T09:43:39.933" v="1257" actId="1076"/>
          <ac:picMkLst>
            <pc:docMk/>
            <pc:sldMk cId="2204054760" sldId="275"/>
            <ac:picMk id="7" creationId="{4281E21D-8983-4A61-985D-B721ECC44778}"/>
          </ac:picMkLst>
        </pc:picChg>
      </pc:sldChg>
      <pc:sldChg chg="addSp delSp modSp mod">
        <pc:chgData name="Monika Mäkelä" userId="1e3d5e51-34be-41e3-9b01-b72d638b7f06" providerId="ADAL" clId="{4586AFA4-2E76-4E87-A92C-B3D5ADE9AA1D}" dt="2020-08-26T10:20:11.960" v="1791" actId="1076"/>
        <pc:sldMkLst>
          <pc:docMk/>
          <pc:sldMk cId="2373070012" sldId="276"/>
        </pc:sldMkLst>
        <pc:picChg chg="del">
          <ac:chgData name="Monika Mäkelä" userId="1e3d5e51-34be-41e3-9b01-b72d638b7f06" providerId="ADAL" clId="{4586AFA4-2E76-4E87-A92C-B3D5ADE9AA1D}" dt="2020-08-26T09:41:37.560" v="1091" actId="478"/>
          <ac:picMkLst>
            <pc:docMk/>
            <pc:sldMk cId="2373070012" sldId="276"/>
            <ac:picMk id="3" creationId="{72FEEB79-6938-4B56-BCDD-5477F2570D68}"/>
          </ac:picMkLst>
        </pc:picChg>
        <pc:picChg chg="add mod">
          <ac:chgData name="Monika Mäkelä" userId="1e3d5e51-34be-41e3-9b01-b72d638b7f06" providerId="ADAL" clId="{4586AFA4-2E76-4E87-A92C-B3D5ADE9AA1D}" dt="2020-08-26T10:20:11.960" v="1791" actId="1076"/>
          <ac:picMkLst>
            <pc:docMk/>
            <pc:sldMk cId="2373070012" sldId="276"/>
            <ac:picMk id="3" creationId="{91540437-F3A5-45EE-9117-AF053CF11A62}"/>
          </ac:picMkLst>
        </pc:picChg>
        <pc:picChg chg="add del mod">
          <ac:chgData name="Monika Mäkelä" userId="1e3d5e51-34be-41e3-9b01-b72d638b7f06" providerId="ADAL" clId="{4586AFA4-2E76-4E87-A92C-B3D5ADE9AA1D}" dt="2020-08-26T10:19:09.058" v="1657" actId="478"/>
          <ac:picMkLst>
            <pc:docMk/>
            <pc:sldMk cId="2373070012" sldId="276"/>
            <ac:picMk id="4" creationId="{9D6559FD-A366-4AA6-88A8-3436156F7D57}"/>
          </ac:picMkLst>
        </pc:picChg>
      </pc:sldChg>
      <pc:sldChg chg="del">
        <pc:chgData name="Monika Mäkelä" userId="1e3d5e51-34be-41e3-9b01-b72d638b7f06" providerId="ADAL" clId="{4586AFA4-2E76-4E87-A92C-B3D5ADE9AA1D}" dt="2020-08-26T09:41:39.983" v="1092" actId="47"/>
        <pc:sldMkLst>
          <pc:docMk/>
          <pc:sldMk cId="1975306413" sldId="277"/>
        </pc:sldMkLst>
      </pc:sldChg>
      <pc:sldChg chg="addSp delSp modSp mod">
        <pc:chgData name="Monika Mäkelä" userId="1e3d5e51-34be-41e3-9b01-b72d638b7f06" providerId="ADAL" clId="{4586AFA4-2E76-4E87-A92C-B3D5ADE9AA1D}" dt="2020-08-26T10:21:23.963" v="1925" actId="1076"/>
        <pc:sldMkLst>
          <pc:docMk/>
          <pc:sldMk cId="526789748" sldId="278"/>
        </pc:sldMkLst>
        <pc:picChg chg="add del mod">
          <ac:chgData name="Monika Mäkelä" userId="1e3d5e51-34be-41e3-9b01-b72d638b7f06" providerId="ADAL" clId="{4586AFA4-2E76-4E87-A92C-B3D5ADE9AA1D}" dt="2020-08-26T10:19:11.232" v="1658" actId="478"/>
          <ac:picMkLst>
            <pc:docMk/>
            <pc:sldMk cId="526789748" sldId="278"/>
            <ac:picMk id="3" creationId="{980BAAF9-9248-4301-A686-4FB099B944BD}"/>
          </ac:picMkLst>
        </pc:picChg>
        <pc:picChg chg="add mod">
          <ac:chgData name="Monika Mäkelä" userId="1e3d5e51-34be-41e3-9b01-b72d638b7f06" providerId="ADAL" clId="{4586AFA4-2E76-4E87-A92C-B3D5ADE9AA1D}" dt="2020-08-26T10:21:23.963" v="1925" actId="1076"/>
          <ac:picMkLst>
            <pc:docMk/>
            <pc:sldMk cId="526789748" sldId="278"/>
            <ac:picMk id="4" creationId="{1E676DB1-3FE4-4CF5-96D3-4C452CCF69CD}"/>
          </ac:picMkLst>
        </pc:picChg>
        <pc:picChg chg="del">
          <ac:chgData name="Monika Mäkelä" userId="1e3d5e51-34be-41e3-9b01-b72d638b7f06" providerId="ADAL" clId="{4586AFA4-2E76-4E87-A92C-B3D5ADE9AA1D}" dt="2020-08-26T09:41:43.753" v="1093" actId="478"/>
          <ac:picMkLst>
            <pc:docMk/>
            <pc:sldMk cId="526789748" sldId="278"/>
            <ac:picMk id="4" creationId="{ADACB101-1A12-45FF-84AA-E36ED783BF77}"/>
          </ac:picMkLst>
        </pc:picChg>
      </pc:sldChg>
      <pc:sldChg chg="addSp delSp modSp add mod addCm">
        <pc:chgData name="Monika Mäkelä" userId="1e3d5e51-34be-41e3-9b01-b72d638b7f06" providerId="ADAL" clId="{4586AFA4-2E76-4E87-A92C-B3D5ADE9AA1D}" dt="2020-08-26T10:27:30.472" v="2251" actId="1076"/>
        <pc:sldMkLst>
          <pc:docMk/>
          <pc:sldMk cId="1903773606" sldId="279"/>
        </pc:sldMkLst>
        <pc:spChg chg="add mod">
          <ac:chgData name="Monika Mäkelä" userId="1e3d5e51-34be-41e3-9b01-b72d638b7f06" providerId="ADAL" clId="{4586AFA4-2E76-4E87-A92C-B3D5ADE9AA1D}" dt="2020-08-26T10:27:30.472" v="2251" actId="1076"/>
          <ac:spMkLst>
            <pc:docMk/>
            <pc:sldMk cId="1903773606" sldId="279"/>
            <ac:spMk id="3" creationId="{C50C51C6-6165-47BA-929C-BFF7069FACCC}"/>
          </ac:spMkLst>
        </pc:spChg>
        <pc:picChg chg="add del mod">
          <ac:chgData name="Monika Mäkelä" userId="1e3d5e51-34be-41e3-9b01-b72d638b7f06" providerId="ADAL" clId="{4586AFA4-2E76-4E87-A92C-B3D5ADE9AA1D}" dt="2020-08-26T10:26:39.823" v="2048" actId="478"/>
          <ac:picMkLst>
            <pc:docMk/>
            <pc:sldMk cId="1903773606" sldId="279"/>
            <ac:picMk id="2" creationId="{75658B5C-6353-4F4D-964C-2FBF609C2C5E}"/>
          </ac:picMkLst>
        </pc:picChg>
        <pc:picChg chg="del">
          <ac:chgData name="Monika Mäkelä" userId="1e3d5e51-34be-41e3-9b01-b72d638b7f06" providerId="ADAL" clId="{4586AFA4-2E76-4E87-A92C-B3D5ADE9AA1D}" dt="2020-08-26T08:11:18.911" v="113" actId="478"/>
          <ac:picMkLst>
            <pc:docMk/>
            <pc:sldMk cId="1903773606" sldId="279"/>
            <ac:picMk id="4" creationId="{830D8542-2A2D-486D-84F4-A883DA54DCD0}"/>
          </ac:picMkLst>
        </pc:picChg>
        <pc:picChg chg="add mod">
          <ac:chgData name="Monika Mäkelä" userId="1e3d5e51-34be-41e3-9b01-b72d638b7f06" providerId="ADAL" clId="{4586AFA4-2E76-4E87-A92C-B3D5ADE9AA1D}" dt="2020-08-26T10:27:26.335" v="2250" actId="1076"/>
          <ac:picMkLst>
            <pc:docMk/>
            <pc:sldMk cId="1903773606" sldId="279"/>
            <ac:picMk id="4" creationId="{A407A3CF-F3F1-4DC0-8497-3AAA0AC5BEF2}"/>
          </ac:picMkLst>
        </pc:picChg>
        <pc:picChg chg="add del mod">
          <ac:chgData name="Monika Mäkelä" userId="1e3d5e51-34be-41e3-9b01-b72d638b7f06" providerId="ADAL" clId="{4586AFA4-2E76-4E87-A92C-B3D5ADE9AA1D}" dt="2020-08-26T08:11:45.258" v="115" actId="478"/>
          <ac:picMkLst>
            <pc:docMk/>
            <pc:sldMk cId="1903773606" sldId="279"/>
            <ac:picMk id="7" creationId="{65A0095A-1B83-45ED-A29C-6BB05096C0FA}"/>
          </ac:picMkLst>
        </pc:picChg>
      </pc:sldChg>
      <pc:sldChg chg="addSp delSp modSp add mod">
        <pc:chgData name="Monika Mäkelä" userId="1e3d5e51-34be-41e3-9b01-b72d638b7f06" providerId="ADAL" clId="{4586AFA4-2E76-4E87-A92C-B3D5ADE9AA1D}" dt="2020-08-26T10:31:13.504" v="2565" actId="20577"/>
        <pc:sldMkLst>
          <pc:docMk/>
          <pc:sldMk cId="377614714" sldId="280"/>
        </pc:sldMkLst>
        <pc:spChg chg="add mod">
          <ac:chgData name="Monika Mäkelä" userId="1e3d5e51-34be-41e3-9b01-b72d638b7f06" providerId="ADAL" clId="{4586AFA4-2E76-4E87-A92C-B3D5ADE9AA1D}" dt="2020-08-26T10:31:13.504" v="2565" actId="20577"/>
          <ac:spMkLst>
            <pc:docMk/>
            <pc:sldMk cId="377614714" sldId="280"/>
            <ac:spMk id="4" creationId="{959BF254-5806-4D38-84DA-17FF5FB6A990}"/>
          </ac:spMkLst>
        </pc:spChg>
        <pc:graphicFrameChg chg="add del mod">
          <ac:chgData name="Monika Mäkelä" userId="1e3d5e51-34be-41e3-9b01-b72d638b7f06" providerId="ADAL" clId="{4586AFA4-2E76-4E87-A92C-B3D5ADE9AA1D}" dt="2020-08-26T09:30:50.888" v="583" actId="478"/>
          <ac:graphicFrameMkLst>
            <pc:docMk/>
            <pc:sldMk cId="377614714" sldId="280"/>
            <ac:graphicFrameMk id="7" creationId="{6FBFD14E-1174-420C-BB83-AF70AECD5F1D}"/>
          </ac:graphicFrameMkLst>
        </pc:graphicFrameChg>
        <pc:picChg chg="add mod">
          <ac:chgData name="Monika Mäkelä" userId="1e3d5e51-34be-41e3-9b01-b72d638b7f06" providerId="ADAL" clId="{4586AFA4-2E76-4E87-A92C-B3D5ADE9AA1D}" dt="2020-08-26T10:28:40.294" v="2453" actId="1076"/>
          <ac:picMkLst>
            <pc:docMk/>
            <pc:sldMk cId="377614714" sldId="280"/>
            <ac:picMk id="2" creationId="{3008C836-FFCB-435A-8CAB-F4CD790AB33E}"/>
          </ac:picMkLst>
        </pc:picChg>
        <pc:picChg chg="del mod">
          <ac:chgData name="Monika Mäkelä" userId="1e3d5e51-34be-41e3-9b01-b72d638b7f06" providerId="ADAL" clId="{4586AFA4-2E76-4E87-A92C-B3D5ADE9AA1D}" dt="2020-08-26T09:30:00.338" v="580" actId="478"/>
          <ac:picMkLst>
            <pc:docMk/>
            <pc:sldMk cId="377614714" sldId="280"/>
            <ac:picMk id="2" creationId="{948DC1F4-59D7-475F-B0AA-EA946150ABB6}"/>
          </ac:picMkLst>
        </pc:picChg>
        <pc:picChg chg="add del mod">
          <ac:chgData name="Monika Mäkelä" userId="1e3d5e51-34be-41e3-9b01-b72d638b7f06" providerId="ADAL" clId="{4586AFA4-2E76-4E87-A92C-B3D5ADE9AA1D}" dt="2020-08-26T10:27:49.638" v="2253" actId="478"/>
          <ac:picMkLst>
            <pc:docMk/>
            <pc:sldMk cId="377614714" sldId="280"/>
            <ac:picMk id="3" creationId="{552E47D9-DD49-442D-89C6-DAB8883976DC}"/>
          </ac:picMkLst>
        </pc:picChg>
      </pc:sldChg>
      <pc:sldChg chg="addSp delSp modSp add mod">
        <pc:chgData name="Monika Mäkelä" userId="1e3d5e51-34be-41e3-9b01-b72d638b7f06" providerId="ADAL" clId="{4586AFA4-2E76-4E87-A92C-B3D5ADE9AA1D}" dt="2020-08-26T10:22:32.728" v="2047" actId="1076"/>
        <pc:sldMkLst>
          <pc:docMk/>
          <pc:sldMk cId="3289641480" sldId="281"/>
        </pc:sldMkLst>
        <pc:picChg chg="del">
          <ac:chgData name="Monika Mäkelä" userId="1e3d5e51-34be-41e3-9b01-b72d638b7f06" providerId="ADAL" clId="{4586AFA4-2E76-4E87-A92C-B3D5ADE9AA1D}" dt="2020-08-26T09:46:24.317" v="1526" actId="478"/>
          <ac:picMkLst>
            <pc:docMk/>
            <pc:sldMk cId="3289641480" sldId="281"/>
            <ac:picMk id="3" creationId="{980BAAF9-9248-4301-A686-4FB099B944BD}"/>
          </ac:picMkLst>
        </pc:picChg>
        <pc:picChg chg="add mod">
          <ac:chgData name="Monika Mäkelä" userId="1e3d5e51-34be-41e3-9b01-b72d638b7f06" providerId="ADAL" clId="{4586AFA4-2E76-4E87-A92C-B3D5ADE9AA1D}" dt="2020-08-26T10:22:32.728" v="2047" actId="1076"/>
          <ac:picMkLst>
            <pc:docMk/>
            <pc:sldMk cId="3289641480" sldId="281"/>
            <ac:picMk id="3" creationId="{E08852D9-947E-4850-A936-D396DD2BEC64}"/>
          </ac:picMkLst>
        </pc:picChg>
        <pc:picChg chg="add del mod">
          <ac:chgData name="Monika Mäkelä" userId="1e3d5e51-34be-41e3-9b01-b72d638b7f06" providerId="ADAL" clId="{4586AFA4-2E76-4E87-A92C-B3D5ADE9AA1D}" dt="2020-08-26T10:19:14.990" v="1659" actId="478"/>
          <ac:picMkLst>
            <pc:docMk/>
            <pc:sldMk cId="3289641480" sldId="281"/>
            <ac:picMk id="4" creationId="{3218BC8E-D700-4305-A799-BA32D4C3028C}"/>
          </ac:picMkLst>
        </pc:picChg>
        <pc:picChg chg="mod">
          <ac:chgData name="Monika Mäkelä" userId="1e3d5e51-34be-41e3-9b01-b72d638b7f06" providerId="ADAL" clId="{4586AFA4-2E76-4E87-A92C-B3D5ADE9AA1D}" dt="2020-08-26T10:22:21.705" v="2023" actId="14100"/>
          <ac:picMkLst>
            <pc:docMk/>
            <pc:sldMk cId="3289641480" sldId="281"/>
            <ac:picMk id="6" creationId="{20834346-8301-4407-A59A-F50E410B696A}"/>
          </ac:picMkLst>
        </pc:pic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8-26T11:14:18.517" idx="1">
    <p:pos x="10123" y="146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FE2DE58B-F5D6-43C5-8F51-36A872990C4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Geneva" charset="-128"/>
              </a:defRPr>
            </a:lvl1pPr>
          </a:lstStyle>
          <a:p>
            <a:pPr>
              <a:defRPr/>
            </a:pPr>
            <a:endParaRPr lang="fi-FI" altLang="sv-FI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C6AADE28-F655-4D4D-9D1C-7902034CDAA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9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Geneva" charset="-128"/>
              </a:defRPr>
            </a:lvl1pPr>
          </a:lstStyle>
          <a:p>
            <a:pPr>
              <a:defRPr/>
            </a:pPr>
            <a:fld id="{6BA6B3EE-FC30-4CD5-B791-53809F6393A0}" type="datetime1">
              <a:rPr lang="fi-FI" altLang="sv-FI"/>
              <a:pPr>
                <a:defRPr/>
              </a:pPr>
              <a:t>26.8.2020</a:t>
            </a:fld>
            <a:endParaRPr lang="fi-FI" altLang="sv-FI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3C4C371C-3966-4E63-ADA5-CF0063809D8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5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Geneva" charset="-128"/>
              </a:defRPr>
            </a:lvl1pPr>
          </a:lstStyle>
          <a:p>
            <a:pPr>
              <a:defRPr/>
            </a:pPr>
            <a:endParaRPr lang="fi-FI" altLang="sv-FI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D3A8CA71-0241-44D4-A1AD-39AB8293A63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9" y="9447215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Geneva" charset="-128"/>
              </a:defRPr>
            </a:lvl1pPr>
          </a:lstStyle>
          <a:p>
            <a:pPr>
              <a:defRPr/>
            </a:pPr>
            <a:fld id="{5603F7DD-D650-4550-A9A2-FC9B8F7A491E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4D4D06A4-88E4-4E99-A7AF-EF66F99D3FD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Geneva" charset="-128"/>
              </a:defRPr>
            </a:lvl1pPr>
          </a:lstStyle>
          <a:p>
            <a:pPr>
              <a:defRPr/>
            </a:pPr>
            <a:endParaRPr lang="fi-FI" altLang="sv-FI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BEF38EF-71D6-4605-8F46-B0874DA22E9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4451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Geneva" charset="-128"/>
              </a:defRPr>
            </a:lvl1pPr>
          </a:lstStyle>
          <a:p>
            <a:pPr>
              <a:defRPr/>
            </a:pPr>
            <a:fld id="{B66024FC-36D7-4BE5-AF2E-4220BFF83EAC}" type="datetime1">
              <a:rPr lang="sv-FI" altLang="sv-FI"/>
              <a:pPr>
                <a:defRPr/>
              </a:pPr>
              <a:t>26-08-2020</a:t>
            </a:fld>
            <a:endParaRPr lang="sv-FI" altLang="sv-FI"/>
          </a:p>
        </p:txBody>
      </p:sp>
      <p:sp>
        <p:nvSpPr>
          <p:cNvPr id="4" name="Platshållare för bildobjekt 3">
            <a:extLst>
              <a:ext uri="{FF2B5EF4-FFF2-40B4-BE49-F238E27FC236}">
                <a16:creationId xmlns:a16="http://schemas.microsoft.com/office/drawing/2014/main" id="{00575DF7-8035-41E2-9F90-05EFCE25493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073150" y="746125"/>
            <a:ext cx="46593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sv-FI" altLang="sv-FI" noProof="0"/>
          </a:p>
        </p:txBody>
      </p:sp>
      <p:sp>
        <p:nvSpPr>
          <p:cNvPr id="5" name="Platshållare för anteckningar 4">
            <a:extLst>
              <a:ext uri="{FF2B5EF4-FFF2-40B4-BE49-F238E27FC236}">
                <a16:creationId xmlns:a16="http://schemas.microsoft.com/office/drawing/2014/main" id="{6F4D6802-3B10-4657-B6F1-D72EE42E8A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9" y="4722813"/>
            <a:ext cx="5443537" cy="447516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sv-SE" altLang="sv-FI" noProof="0"/>
              <a:t>Klicka här för att ändra format på bakgrundstexten</a:t>
            </a:r>
          </a:p>
          <a:p>
            <a:pPr lvl="1"/>
            <a:r>
              <a:rPr lang="sv-SE" altLang="sv-FI" noProof="0"/>
              <a:t>Nivå två</a:t>
            </a:r>
          </a:p>
          <a:p>
            <a:pPr lvl="2"/>
            <a:r>
              <a:rPr lang="sv-SE" altLang="sv-FI" noProof="0"/>
              <a:t>Nivå tre</a:t>
            </a:r>
          </a:p>
          <a:p>
            <a:pPr lvl="3"/>
            <a:r>
              <a:rPr lang="sv-SE" altLang="sv-FI" noProof="0"/>
              <a:t>Nivå fyra</a:t>
            </a:r>
          </a:p>
          <a:p>
            <a:pPr lvl="4"/>
            <a:r>
              <a:rPr lang="sv-SE" altLang="sv-FI" noProof="0"/>
              <a:t>Nivå fem</a:t>
            </a:r>
            <a:endParaRPr lang="sv-FI" altLang="sv-FI" noProof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E7507A1-DED8-4F87-88D2-0F721A2CBBC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Geneva" charset="-128"/>
              </a:defRPr>
            </a:lvl1pPr>
          </a:lstStyle>
          <a:p>
            <a:pPr>
              <a:defRPr/>
            </a:pPr>
            <a:endParaRPr lang="fi-FI" altLang="sv-FI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E333411-AA64-4E5B-A82A-1293B043B5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4451" y="9445625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Geneva" charset="-128"/>
              </a:defRPr>
            </a:lvl1pPr>
          </a:lstStyle>
          <a:p>
            <a:pPr>
              <a:defRPr/>
            </a:pPr>
            <a:fld id="{4E847138-EB19-406C-A58C-96C571F9893A}" type="slidenum">
              <a:rPr lang="sv-FI" altLang="sv-FI"/>
              <a:pPr>
                <a:defRPr/>
              </a:pPr>
              <a:t>‹#›</a:t>
            </a:fld>
            <a:endParaRPr lang="sv-FI" altLang="sv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3A31347-044F-4293-85E7-EDAB50881DE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5590D4C-38B7-4C9D-859E-16F63F5A5B8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altLang="sv-FI">
              <a:ea typeface="Geneva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4876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3A31347-044F-4293-85E7-EDAB50881DE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5590D4C-38B7-4C9D-859E-16F63F5A5B8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altLang="sv-FI">
              <a:ea typeface="Geneva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990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3A31347-044F-4293-85E7-EDAB50881DE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5590D4C-38B7-4C9D-859E-16F63F5A5B8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altLang="sv-FI">
              <a:ea typeface="Geneva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4986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3A31347-044F-4293-85E7-EDAB50881DE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5590D4C-38B7-4C9D-859E-16F63F5A5B8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altLang="sv-FI">
              <a:ea typeface="Geneva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404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3A31347-044F-4293-85E7-EDAB50881DE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5590D4C-38B7-4C9D-859E-16F63F5A5B8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altLang="sv-FI">
              <a:ea typeface="Geneva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8529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3A31347-044F-4293-85E7-EDAB50881DE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5590D4C-38B7-4C9D-859E-16F63F5A5B8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altLang="sv-FI">
              <a:ea typeface="Geneva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1595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3A31347-044F-4293-85E7-EDAB50881DE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5590D4C-38B7-4C9D-859E-16F63F5A5B8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altLang="sv-FI">
              <a:ea typeface="Geneva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71814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3A31347-044F-4293-85E7-EDAB50881DE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5590D4C-38B7-4C9D-859E-16F63F5A5B8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altLang="sv-FI">
              <a:ea typeface="Geneva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4749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044FB49-323C-45C9-A562-CC426D3B85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B73E5-D9C4-46E2-8E2B-B42382F2B6A8}" type="datetime1">
              <a:rPr lang="sv-FI" altLang="sv-FI"/>
              <a:pPr>
                <a:defRPr/>
              </a:pPr>
              <a:t>26-08-2020</a:t>
            </a:fld>
            <a:endParaRPr lang="sv-FI" alt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3E34DC1-DC42-48CE-AFA2-BA2FBFC00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1CA18B8-DE1E-44B3-9A48-237608C2C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607AD-D7B9-419C-9294-EC99A61F0F28}" type="slidenum">
              <a:rPr lang="sv-FI" altLang="sv-FI"/>
              <a:pPr>
                <a:defRPr/>
              </a:pPr>
              <a:t>‹#›</a:t>
            </a:fld>
            <a:endParaRPr lang="sv-FI" altLang="sv-FI"/>
          </a:p>
        </p:txBody>
      </p:sp>
    </p:spTree>
    <p:extLst>
      <p:ext uri="{BB962C8B-B14F-4D97-AF65-F5344CB8AC3E}">
        <p14:creationId xmlns:p14="http://schemas.microsoft.com/office/powerpoint/2010/main" val="3620080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330AD9E-5E2D-4042-83DC-68146EAC01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836C8-5169-4295-B1EC-48F5E89111A2}" type="datetime1">
              <a:rPr lang="sv-FI" altLang="sv-FI"/>
              <a:pPr>
                <a:defRPr/>
              </a:pPr>
              <a:t>26-08-2020</a:t>
            </a:fld>
            <a:endParaRPr lang="sv-FI" alt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CE7863D-8550-42A7-B6F3-BBAD100F8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45BECFA-B10C-45C7-A698-DA0EC9D41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66075-690F-4F1E-A5DC-FDDC92D06A35}" type="slidenum">
              <a:rPr lang="sv-FI" altLang="sv-FI"/>
              <a:pPr>
                <a:defRPr/>
              </a:pPr>
              <a:t>‹#›</a:t>
            </a:fld>
            <a:endParaRPr lang="sv-FI" altLang="sv-FI"/>
          </a:p>
        </p:txBody>
      </p:sp>
    </p:spTree>
    <p:extLst>
      <p:ext uri="{BB962C8B-B14F-4D97-AF65-F5344CB8AC3E}">
        <p14:creationId xmlns:p14="http://schemas.microsoft.com/office/powerpoint/2010/main" val="16633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157C1F1-4F2F-4D30-ACDA-2E1045416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E63A0-3DAE-4B19-9EDF-A031834AACF4}" type="datetime1">
              <a:rPr lang="sv-FI" altLang="sv-FI"/>
              <a:pPr>
                <a:defRPr/>
              </a:pPr>
              <a:t>26-08-2020</a:t>
            </a:fld>
            <a:endParaRPr lang="sv-FI" alt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4884870-E3E6-46B0-8710-D97954DBE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9CD29AA-32F4-414C-BF7A-A308C59D1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AEC4A-BEC4-4D9C-A154-8D25E22ED3D9}" type="slidenum">
              <a:rPr lang="sv-FI" altLang="sv-FI"/>
              <a:pPr>
                <a:defRPr/>
              </a:pPr>
              <a:t>‹#›</a:t>
            </a:fld>
            <a:endParaRPr lang="sv-FI" altLang="sv-FI"/>
          </a:p>
        </p:txBody>
      </p:sp>
    </p:spTree>
    <p:extLst>
      <p:ext uri="{BB962C8B-B14F-4D97-AF65-F5344CB8AC3E}">
        <p14:creationId xmlns:p14="http://schemas.microsoft.com/office/powerpoint/2010/main" val="2177096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5400F13-D49C-424B-B4CD-9E39421643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D7214-5ED8-4CC7-B5B0-BBEE333BB9AA}" type="datetime1">
              <a:rPr lang="sv-FI" altLang="sv-FI"/>
              <a:pPr>
                <a:defRPr/>
              </a:pPr>
              <a:t>26-08-2020</a:t>
            </a:fld>
            <a:endParaRPr lang="sv-FI" alt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ACE61B8-2494-4DD9-A4F1-AD25A6FE4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A86CBCB-DF93-425D-B8F6-1C7ACF9FF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E8AAB-DB71-4EDD-A136-1B40A6CC6915}" type="slidenum">
              <a:rPr lang="sv-FI" altLang="sv-FI"/>
              <a:pPr>
                <a:defRPr/>
              </a:pPr>
              <a:t>‹#›</a:t>
            </a:fld>
            <a:endParaRPr lang="sv-FI" altLang="sv-FI"/>
          </a:p>
        </p:txBody>
      </p:sp>
    </p:spTree>
    <p:extLst>
      <p:ext uri="{BB962C8B-B14F-4D97-AF65-F5344CB8AC3E}">
        <p14:creationId xmlns:p14="http://schemas.microsoft.com/office/powerpoint/2010/main" val="72150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FAD4606-7033-4253-874F-CAC0C203CD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950F8-5FC9-4F5F-A7B9-BCC3371722A8}" type="datetime1">
              <a:rPr lang="sv-FI" altLang="sv-FI"/>
              <a:pPr>
                <a:defRPr/>
              </a:pPr>
              <a:t>26-08-2020</a:t>
            </a:fld>
            <a:endParaRPr lang="sv-FI" alt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4FFD55E-2A9B-4CB0-AB7B-1CA60FEA8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3452E32-B9B2-403C-BAA9-A69BB112C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97267-89B2-4E84-8F94-A39E8EFFF9CC}" type="slidenum">
              <a:rPr lang="sv-FI" altLang="sv-FI"/>
              <a:pPr>
                <a:defRPr/>
              </a:pPr>
              <a:t>‹#›</a:t>
            </a:fld>
            <a:endParaRPr lang="sv-FI" altLang="sv-FI"/>
          </a:p>
        </p:txBody>
      </p:sp>
    </p:spTree>
    <p:extLst>
      <p:ext uri="{BB962C8B-B14F-4D97-AF65-F5344CB8AC3E}">
        <p14:creationId xmlns:p14="http://schemas.microsoft.com/office/powerpoint/2010/main" val="1591396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2D609D2E-9374-4D92-A35E-852F9BD541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84FD0-315E-4058-9E01-55AE87933BD1}" type="datetime1">
              <a:rPr lang="sv-FI" altLang="sv-FI"/>
              <a:pPr>
                <a:defRPr/>
              </a:pPr>
              <a:t>26-08-2020</a:t>
            </a:fld>
            <a:endParaRPr lang="sv-FI" altLang="sv-FI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F163E14B-9EF6-4980-A5FC-3696D3AB9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sv-FI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39731D6C-9FE5-4B00-8C6D-953E8814D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BFCEF0-13E4-4CA2-89E9-A99DF3C2ACC0}" type="slidenum">
              <a:rPr lang="sv-FI" altLang="sv-FI"/>
              <a:pPr>
                <a:defRPr/>
              </a:pPr>
              <a:t>‹#›</a:t>
            </a:fld>
            <a:endParaRPr lang="sv-FI" altLang="sv-FI"/>
          </a:p>
        </p:txBody>
      </p:sp>
    </p:spTree>
    <p:extLst>
      <p:ext uri="{BB962C8B-B14F-4D97-AF65-F5344CB8AC3E}">
        <p14:creationId xmlns:p14="http://schemas.microsoft.com/office/powerpoint/2010/main" val="562220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D9181D8F-92D3-4E8B-9811-1542393678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24690-41F6-4F9A-AD3A-50A8A7F855EF}" type="datetime1">
              <a:rPr lang="sv-FI" altLang="sv-FI"/>
              <a:pPr>
                <a:defRPr/>
              </a:pPr>
              <a:t>26-08-2020</a:t>
            </a:fld>
            <a:endParaRPr lang="sv-FI" altLang="sv-FI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E3B0DAE-FFFC-4A89-BB2F-02CFB4348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sv-FI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7E0B9CB6-C9F9-4A1F-92C8-064F4561E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F6F28-2908-48ED-9425-2236C8F099D2}" type="slidenum">
              <a:rPr lang="sv-FI" altLang="sv-FI"/>
              <a:pPr>
                <a:defRPr/>
              </a:pPr>
              <a:t>‹#›</a:t>
            </a:fld>
            <a:endParaRPr lang="sv-FI" altLang="sv-FI"/>
          </a:p>
        </p:txBody>
      </p:sp>
    </p:spTree>
    <p:extLst>
      <p:ext uri="{BB962C8B-B14F-4D97-AF65-F5344CB8AC3E}">
        <p14:creationId xmlns:p14="http://schemas.microsoft.com/office/powerpoint/2010/main" val="2966579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86790A18-E332-430D-9B01-397C1776E7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B5757-1674-469E-9D4C-020FE49DC022}" type="datetime1">
              <a:rPr lang="sv-FI" altLang="sv-FI"/>
              <a:pPr>
                <a:defRPr/>
              </a:pPr>
              <a:t>26-08-2020</a:t>
            </a:fld>
            <a:endParaRPr lang="sv-FI" altLang="sv-FI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FFAD6BCE-10C8-47D4-94CC-7C3C74982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sv-FI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EDA4ECD8-E056-42B2-9D80-6F5E353FE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3CD5F-EFAC-4D10-93BF-0C4826B76039}" type="slidenum">
              <a:rPr lang="sv-FI" altLang="sv-FI"/>
              <a:pPr>
                <a:defRPr/>
              </a:pPr>
              <a:t>‹#›</a:t>
            </a:fld>
            <a:endParaRPr lang="sv-FI" altLang="sv-FI"/>
          </a:p>
        </p:txBody>
      </p:sp>
    </p:spTree>
    <p:extLst>
      <p:ext uri="{BB962C8B-B14F-4D97-AF65-F5344CB8AC3E}">
        <p14:creationId xmlns:p14="http://schemas.microsoft.com/office/powerpoint/2010/main" val="1740757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82446A14-8263-4D93-BAEC-2DFEC81CD8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E13E4-B76C-4339-B785-40D5C629A669}" type="datetime1">
              <a:rPr lang="sv-FI" altLang="sv-FI"/>
              <a:pPr>
                <a:defRPr/>
              </a:pPr>
              <a:t>26-08-2020</a:t>
            </a:fld>
            <a:endParaRPr lang="sv-FI" altLang="sv-FI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A1B44216-A7DF-4954-81DB-7B1B6C064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sv-FI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C0E06BEA-1173-4238-AC46-B974A261C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1736B-171D-46F0-B5E5-477C4FB09CB4}" type="slidenum">
              <a:rPr lang="sv-FI" altLang="sv-FI"/>
              <a:pPr>
                <a:defRPr/>
              </a:pPr>
              <a:t>‹#›</a:t>
            </a:fld>
            <a:endParaRPr lang="sv-FI" altLang="sv-FI"/>
          </a:p>
        </p:txBody>
      </p:sp>
    </p:spTree>
    <p:extLst>
      <p:ext uri="{BB962C8B-B14F-4D97-AF65-F5344CB8AC3E}">
        <p14:creationId xmlns:p14="http://schemas.microsoft.com/office/powerpoint/2010/main" val="135714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851C90EB-05E2-4ADF-8E86-C3428CD1E6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12AA7-E6AE-4CE5-B12B-3133965666A5}" type="datetime1">
              <a:rPr lang="sv-FI" altLang="sv-FI"/>
              <a:pPr>
                <a:defRPr/>
              </a:pPr>
              <a:t>26-08-2020</a:t>
            </a:fld>
            <a:endParaRPr lang="sv-FI" altLang="sv-FI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7DC9F41B-2257-4352-BEF1-59AC8C52B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sv-FI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B43C238C-0D55-4E9F-8D3B-71FC8590B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36E1E-44BD-4A34-A22C-0C80825235CC}" type="slidenum">
              <a:rPr lang="sv-FI" altLang="sv-FI"/>
              <a:pPr>
                <a:defRPr/>
              </a:pPr>
              <a:t>‹#›</a:t>
            </a:fld>
            <a:endParaRPr lang="sv-FI" altLang="sv-FI"/>
          </a:p>
        </p:txBody>
      </p:sp>
    </p:spTree>
    <p:extLst>
      <p:ext uri="{BB962C8B-B14F-4D97-AF65-F5344CB8AC3E}">
        <p14:creationId xmlns:p14="http://schemas.microsoft.com/office/powerpoint/2010/main" val="3558209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FI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1310BDAD-D2BC-4DCF-B718-8157C25363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F79BE-A186-4506-A647-021DF9C38096}" type="datetime1">
              <a:rPr lang="sv-FI" altLang="sv-FI"/>
              <a:pPr>
                <a:defRPr/>
              </a:pPr>
              <a:t>26-08-2020</a:t>
            </a:fld>
            <a:endParaRPr lang="sv-FI" altLang="sv-FI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14A82D08-5567-4FBF-8420-3D16BCD35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sv-FI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F14442EF-0DC0-49A4-8321-650FA23AC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92010-2351-448C-A04A-3635E2E1A901}" type="slidenum">
              <a:rPr lang="sv-FI" altLang="sv-FI"/>
              <a:pPr>
                <a:defRPr/>
              </a:pPr>
              <a:t>‹#›</a:t>
            </a:fld>
            <a:endParaRPr lang="sv-FI" altLang="sv-FI"/>
          </a:p>
        </p:txBody>
      </p:sp>
    </p:spTree>
    <p:extLst>
      <p:ext uri="{BB962C8B-B14F-4D97-AF65-F5344CB8AC3E}">
        <p14:creationId xmlns:p14="http://schemas.microsoft.com/office/powerpoint/2010/main" val="77754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>
            <a:extLst>
              <a:ext uri="{FF2B5EF4-FFF2-40B4-BE49-F238E27FC236}">
                <a16:creationId xmlns:a16="http://schemas.microsoft.com/office/drawing/2014/main" id="{A31F3DF3-2B56-4D20-B0B5-22FB2BF0A53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12800" y="520700"/>
            <a:ext cx="14616113" cy="216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67043" tIns="83521" rIns="167043" bIns="835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FI"/>
              <a:t>Click to edit Master title style</a:t>
            </a:r>
            <a:endParaRPr lang="sv-FI" altLang="sv-FI"/>
          </a:p>
        </p:txBody>
      </p:sp>
      <p:sp>
        <p:nvSpPr>
          <p:cNvPr id="1027" name="Platshållare för text 2">
            <a:extLst>
              <a:ext uri="{FF2B5EF4-FFF2-40B4-BE49-F238E27FC236}">
                <a16:creationId xmlns:a16="http://schemas.microsoft.com/office/drawing/2014/main" id="{41EA5E6C-6F74-4315-98E4-6DC8C0BEC67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12800" y="3032125"/>
            <a:ext cx="14616113" cy="857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67043" tIns="83521" rIns="167043" bIns="835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FI"/>
              <a:t>Click to edit Master text styles</a:t>
            </a:r>
          </a:p>
          <a:p>
            <a:pPr lvl="1"/>
            <a:r>
              <a:rPr lang="sv-SE" altLang="sv-FI"/>
              <a:t>Second level</a:t>
            </a:r>
          </a:p>
          <a:p>
            <a:pPr lvl="2"/>
            <a:r>
              <a:rPr lang="sv-SE" altLang="sv-FI"/>
              <a:t>Third level</a:t>
            </a:r>
          </a:p>
          <a:p>
            <a:pPr lvl="3"/>
            <a:r>
              <a:rPr lang="sv-SE" altLang="sv-FI"/>
              <a:t>Fourth level</a:t>
            </a:r>
          </a:p>
          <a:p>
            <a:pPr lvl="4"/>
            <a:r>
              <a:rPr lang="sv-SE" altLang="sv-FI"/>
              <a:t>Fifth level</a:t>
            </a:r>
            <a:endParaRPr lang="sv-FI" alt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B866C51-1AF0-4857-A081-10F9505C441F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auto">
          <a:xfrm>
            <a:off x="812800" y="12042775"/>
            <a:ext cx="3789363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67043" tIns="83521" rIns="167043" bIns="83521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solidFill>
                  <a:srgbClr val="898989"/>
                </a:solidFill>
                <a:latin typeface="Calibri" charset="0"/>
                <a:ea typeface="Geneva" charset="-128"/>
              </a:defRPr>
            </a:lvl1pPr>
          </a:lstStyle>
          <a:p>
            <a:pPr>
              <a:defRPr/>
            </a:pPr>
            <a:fld id="{20908F1E-1ADD-4CFD-AD56-BFE634DBA716}" type="datetime1">
              <a:rPr lang="sv-FI" altLang="sv-FI"/>
              <a:pPr>
                <a:defRPr/>
              </a:pPr>
              <a:t>26-08-2020</a:t>
            </a:fld>
            <a:endParaRPr lang="sv-FI" alt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A577316-C6EA-40C7-98A7-46130A1838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5548313" y="12042775"/>
            <a:ext cx="51435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67043" tIns="83521" rIns="167043" bIns="83521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solidFill>
                  <a:srgbClr val="898989"/>
                </a:solidFill>
                <a:latin typeface="Calibri" charset="0"/>
                <a:ea typeface="Geneva" charset="-128"/>
              </a:defRPr>
            </a:lvl1pPr>
          </a:lstStyle>
          <a:p>
            <a:pPr>
              <a:defRPr/>
            </a:pPr>
            <a:endParaRPr lang="fi-FI" alt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CFB00C8-4300-4FBE-883F-78FC5104C9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11639550" y="12042775"/>
            <a:ext cx="3789363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67043" tIns="83521" rIns="167043" bIns="83521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200">
                <a:solidFill>
                  <a:srgbClr val="898989"/>
                </a:solidFill>
                <a:latin typeface="Calibri" panose="020F0502020204030204" pitchFamily="34" charset="0"/>
                <a:ea typeface="Geneva" charset="-128"/>
              </a:defRPr>
            </a:lvl1pPr>
          </a:lstStyle>
          <a:p>
            <a:pPr>
              <a:defRPr/>
            </a:pPr>
            <a:fld id="{8BBF5B9D-38DD-4E9F-B15A-E5677EC0E840}" type="slidenum">
              <a:rPr lang="sv-FI" altLang="sv-FI"/>
              <a:pPr>
                <a:defRPr/>
              </a:pPr>
              <a:t>‹#›</a:t>
            </a:fld>
            <a:endParaRPr lang="sv-FI" altLang="sv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670050" rtl="0" eaLnBrk="0" fontAlgn="base" hangingPunct="0">
        <a:spcBef>
          <a:spcPct val="0"/>
        </a:spcBef>
        <a:spcAft>
          <a:spcPct val="0"/>
        </a:spcAft>
        <a:defRPr sz="80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1670050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1670050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1670050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1670050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1670050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1670050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1670050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1670050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627063" indent="-627063" algn="l" defTabSz="16700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58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1357313" indent="-522288" algn="l" defTabSz="16700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5100" kern="1200">
          <a:solidFill>
            <a:schemeClr val="tx1"/>
          </a:solidFill>
          <a:latin typeface="+mn-lt"/>
          <a:ea typeface="Geneva" charset="0"/>
          <a:cs typeface="Geneva" charset="0"/>
        </a:defRPr>
      </a:lvl2pPr>
      <a:lvl3pPr marL="2087563" indent="-417513" algn="l" defTabSz="16700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400" kern="1200">
          <a:solidFill>
            <a:schemeClr val="tx1"/>
          </a:solidFill>
          <a:latin typeface="+mn-lt"/>
          <a:ea typeface="Geneva" charset="0"/>
          <a:cs typeface="Geneva" charset="0"/>
        </a:defRPr>
      </a:lvl3pPr>
      <a:lvl4pPr marL="2922588" indent="-417513" algn="l" defTabSz="16700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Geneva" charset="0"/>
          <a:cs typeface="Geneva" charset="0"/>
        </a:defRPr>
      </a:lvl4pPr>
      <a:lvl5pPr marL="3759200" indent="-419100" algn="l" defTabSz="16700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3700" kern="1200">
          <a:solidFill>
            <a:schemeClr val="tx1"/>
          </a:solidFill>
          <a:latin typeface="+mn-lt"/>
          <a:ea typeface="Geneva" charset="0"/>
          <a:cs typeface="Geneva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comments" Target="../comments/commen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Kuva 2" descr="Martha_PPt_2011_2.pdf">
            <a:extLst>
              <a:ext uri="{FF2B5EF4-FFF2-40B4-BE49-F238E27FC236}">
                <a16:creationId xmlns:a16="http://schemas.microsoft.com/office/drawing/2014/main" id="{22283AFB-5236-4F16-84F1-4DCECAB342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447675"/>
            <a:ext cx="16230600" cy="129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Kuva 2" descr="Martha_PPt_2011_2.pdf">
            <a:extLst>
              <a:ext uri="{FF2B5EF4-FFF2-40B4-BE49-F238E27FC236}">
                <a16:creationId xmlns:a16="http://schemas.microsoft.com/office/drawing/2014/main" id="{DB73F6B9-5BA4-4658-AA47-80E1F91227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7675"/>
            <a:ext cx="16230600" cy="129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ruta 5">
            <a:extLst>
              <a:ext uri="{FF2B5EF4-FFF2-40B4-BE49-F238E27FC236}">
                <a16:creationId xmlns:a16="http://schemas.microsoft.com/office/drawing/2014/main" id="{36732197-B881-4510-A8BA-90822CDCB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700" y="9072563"/>
            <a:ext cx="792163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9pPr>
          </a:lstStyle>
          <a:p>
            <a:endParaRPr lang="sv-SE" altLang="sv-SE"/>
          </a:p>
        </p:txBody>
      </p:sp>
      <p:pic>
        <p:nvPicPr>
          <p:cNvPr id="6" name="Kuva 2" descr="Martha_PPt_2011_2.pdf">
            <a:extLst>
              <a:ext uri="{FF2B5EF4-FFF2-40B4-BE49-F238E27FC236}">
                <a16:creationId xmlns:a16="http://schemas.microsoft.com/office/drawing/2014/main" id="{20834346-8301-4407-A59A-F50E410B69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0858" y="232148"/>
            <a:ext cx="16230600" cy="129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30D8542-2A2D-486D-84F4-A883DA54DC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8505" y="2032338"/>
            <a:ext cx="9000000" cy="8510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146369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Kuva 2" descr="Martha_PPt_2011_2.pdf">
            <a:extLst>
              <a:ext uri="{FF2B5EF4-FFF2-40B4-BE49-F238E27FC236}">
                <a16:creationId xmlns:a16="http://schemas.microsoft.com/office/drawing/2014/main" id="{22283AFB-5236-4F16-84F1-4DCECAB342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447675"/>
            <a:ext cx="16230600" cy="129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Kuva 2" descr="Martha_PPt_2011_2.pdf">
            <a:extLst>
              <a:ext uri="{FF2B5EF4-FFF2-40B4-BE49-F238E27FC236}">
                <a16:creationId xmlns:a16="http://schemas.microsoft.com/office/drawing/2014/main" id="{DB73F6B9-5BA4-4658-AA47-80E1F91227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7675"/>
            <a:ext cx="16230600" cy="129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ruta 5">
            <a:extLst>
              <a:ext uri="{FF2B5EF4-FFF2-40B4-BE49-F238E27FC236}">
                <a16:creationId xmlns:a16="http://schemas.microsoft.com/office/drawing/2014/main" id="{36732197-B881-4510-A8BA-90822CDCB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700" y="9072563"/>
            <a:ext cx="792163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9pPr>
          </a:lstStyle>
          <a:p>
            <a:endParaRPr lang="sv-SE" altLang="sv-SE"/>
          </a:p>
        </p:txBody>
      </p:sp>
      <p:pic>
        <p:nvPicPr>
          <p:cNvPr id="6" name="Kuva 2" descr="Martha_PPt_2011_2.pdf">
            <a:extLst>
              <a:ext uri="{FF2B5EF4-FFF2-40B4-BE49-F238E27FC236}">
                <a16:creationId xmlns:a16="http://schemas.microsoft.com/office/drawing/2014/main" id="{20834346-8301-4407-A59A-F50E410B69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0858" y="232148"/>
            <a:ext cx="16230600" cy="129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50C51C6-6165-47BA-929C-BFF7069FACCC}"/>
              </a:ext>
            </a:extLst>
          </p:cNvPr>
          <p:cNvSpPr txBox="1"/>
          <p:nvPr/>
        </p:nvSpPr>
        <p:spPr>
          <a:xfrm>
            <a:off x="1474442" y="10717982"/>
            <a:ext cx="70343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dirty="0"/>
              <a:t>Bidrag – privat, ökat med 130 teur jmf med år 2018: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FI" dirty="0"/>
              <a:t>Projektpengar framflyttat för Tack för maten/Giftfritt dagis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FI" dirty="0"/>
              <a:t>Jubileumsåret Martha 120 år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07A3CF-F3F1-4DC0-8497-3AAA0AC5BE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4442" y="1814041"/>
            <a:ext cx="12960000" cy="766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773606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Kuva 2" descr="Martha_PPt_2011_2.pdf">
            <a:extLst>
              <a:ext uri="{FF2B5EF4-FFF2-40B4-BE49-F238E27FC236}">
                <a16:creationId xmlns:a16="http://schemas.microsoft.com/office/drawing/2014/main" id="{22283AFB-5236-4F16-84F1-4DCECAB342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447675"/>
            <a:ext cx="16230600" cy="129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Kuva 2" descr="Martha_PPt_2011_2.pdf">
            <a:extLst>
              <a:ext uri="{FF2B5EF4-FFF2-40B4-BE49-F238E27FC236}">
                <a16:creationId xmlns:a16="http://schemas.microsoft.com/office/drawing/2014/main" id="{DB73F6B9-5BA4-4658-AA47-80E1F91227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7675"/>
            <a:ext cx="16230600" cy="129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ruta 5">
            <a:extLst>
              <a:ext uri="{FF2B5EF4-FFF2-40B4-BE49-F238E27FC236}">
                <a16:creationId xmlns:a16="http://schemas.microsoft.com/office/drawing/2014/main" id="{36732197-B881-4510-A8BA-90822CDCB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700" y="9072563"/>
            <a:ext cx="792163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9pPr>
          </a:lstStyle>
          <a:p>
            <a:endParaRPr lang="sv-SE" altLang="sv-SE"/>
          </a:p>
        </p:txBody>
      </p:sp>
      <p:pic>
        <p:nvPicPr>
          <p:cNvPr id="6" name="Kuva 2" descr="Martha_PPt_2011_2.pdf">
            <a:extLst>
              <a:ext uri="{FF2B5EF4-FFF2-40B4-BE49-F238E27FC236}">
                <a16:creationId xmlns:a16="http://schemas.microsoft.com/office/drawing/2014/main" id="{20834346-8301-4407-A59A-F50E410B69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0858" y="232148"/>
            <a:ext cx="16230600" cy="129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008C836-FFCB-435A-8CAB-F4CD790AB3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4442" y="1211282"/>
            <a:ext cx="12960000" cy="823751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59BF254-5806-4D38-84DA-17FF5FB6A990}"/>
              </a:ext>
            </a:extLst>
          </p:cNvPr>
          <p:cNvSpPr txBox="1"/>
          <p:nvPr/>
        </p:nvSpPr>
        <p:spPr>
          <a:xfrm>
            <a:off x="1805683" y="10313268"/>
            <a:ext cx="7178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FI" dirty="0"/>
              <a:t>Personalökning i genomsnitt två personer från år 2018 till år 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FI" dirty="0"/>
              <a:t>Jubileumsåret Martha 120 år</a:t>
            </a:r>
          </a:p>
        </p:txBody>
      </p:sp>
    </p:spTree>
    <p:extLst>
      <p:ext uri="{BB962C8B-B14F-4D97-AF65-F5344CB8AC3E}">
        <p14:creationId xmlns:p14="http://schemas.microsoft.com/office/powerpoint/2010/main" val="377614714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Kuva 2" descr="Martha_PPt_2011_2.pdf">
            <a:extLst>
              <a:ext uri="{FF2B5EF4-FFF2-40B4-BE49-F238E27FC236}">
                <a16:creationId xmlns:a16="http://schemas.microsoft.com/office/drawing/2014/main" id="{22283AFB-5236-4F16-84F1-4DCECAB342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447675"/>
            <a:ext cx="16230600" cy="129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Kuva 2" descr="Martha_PPt_2011_2.pdf">
            <a:extLst>
              <a:ext uri="{FF2B5EF4-FFF2-40B4-BE49-F238E27FC236}">
                <a16:creationId xmlns:a16="http://schemas.microsoft.com/office/drawing/2014/main" id="{DB73F6B9-5BA4-4658-AA47-80E1F91227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7675"/>
            <a:ext cx="16230600" cy="129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ruta 5">
            <a:extLst>
              <a:ext uri="{FF2B5EF4-FFF2-40B4-BE49-F238E27FC236}">
                <a16:creationId xmlns:a16="http://schemas.microsoft.com/office/drawing/2014/main" id="{36732197-B881-4510-A8BA-90822CDCB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700" y="9072563"/>
            <a:ext cx="792163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9pPr>
          </a:lstStyle>
          <a:p>
            <a:endParaRPr lang="sv-SE" altLang="sv-SE"/>
          </a:p>
        </p:txBody>
      </p:sp>
      <p:pic>
        <p:nvPicPr>
          <p:cNvPr id="6" name="Kuva 2" descr="Martha_PPt_2011_2.pdf">
            <a:extLst>
              <a:ext uri="{FF2B5EF4-FFF2-40B4-BE49-F238E27FC236}">
                <a16:creationId xmlns:a16="http://schemas.microsoft.com/office/drawing/2014/main" id="{20834346-8301-4407-A59A-F50E410B69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0858" y="232148"/>
            <a:ext cx="16230600" cy="129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122670F-6312-4C5E-A9D2-45FE519FEA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4442" y="1024236"/>
            <a:ext cx="11520000" cy="942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717322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Kuva 2" descr="Martha_PPt_2011_2.pdf">
            <a:extLst>
              <a:ext uri="{FF2B5EF4-FFF2-40B4-BE49-F238E27FC236}">
                <a16:creationId xmlns:a16="http://schemas.microsoft.com/office/drawing/2014/main" id="{22283AFB-5236-4F16-84F1-4DCECAB342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447675"/>
            <a:ext cx="16230600" cy="129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Kuva 2" descr="Martha_PPt_2011_2.pdf">
            <a:extLst>
              <a:ext uri="{FF2B5EF4-FFF2-40B4-BE49-F238E27FC236}">
                <a16:creationId xmlns:a16="http://schemas.microsoft.com/office/drawing/2014/main" id="{DB73F6B9-5BA4-4658-AA47-80E1F91227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7675"/>
            <a:ext cx="16230600" cy="129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ruta 5">
            <a:extLst>
              <a:ext uri="{FF2B5EF4-FFF2-40B4-BE49-F238E27FC236}">
                <a16:creationId xmlns:a16="http://schemas.microsoft.com/office/drawing/2014/main" id="{36732197-B881-4510-A8BA-90822CDCB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700" y="9072563"/>
            <a:ext cx="792163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9pPr>
          </a:lstStyle>
          <a:p>
            <a:endParaRPr lang="sv-SE" altLang="sv-SE"/>
          </a:p>
        </p:txBody>
      </p:sp>
      <p:pic>
        <p:nvPicPr>
          <p:cNvPr id="6" name="Kuva 2" descr="Martha_PPt_2011_2.pdf">
            <a:extLst>
              <a:ext uri="{FF2B5EF4-FFF2-40B4-BE49-F238E27FC236}">
                <a16:creationId xmlns:a16="http://schemas.microsoft.com/office/drawing/2014/main" id="{20834346-8301-4407-A59A-F50E410B69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0858" y="304156"/>
            <a:ext cx="16230600" cy="129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281E21D-8983-4A61-985D-B721ECC447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4442" y="1096244"/>
            <a:ext cx="11520000" cy="942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054760"/>
      </p:ext>
    </p:extLst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Kuva 2" descr="Martha_PPt_2011_2.pdf">
            <a:extLst>
              <a:ext uri="{FF2B5EF4-FFF2-40B4-BE49-F238E27FC236}">
                <a16:creationId xmlns:a16="http://schemas.microsoft.com/office/drawing/2014/main" id="{22283AFB-5236-4F16-84F1-4DCECAB342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447675"/>
            <a:ext cx="16230600" cy="129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Kuva 2" descr="Martha_PPt_2011_2.pdf">
            <a:extLst>
              <a:ext uri="{FF2B5EF4-FFF2-40B4-BE49-F238E27FC236}">
                <a16:creationId xmlns:a16="http://schemas.microsoft.com/office/drawing/2014/main" id="{DB73F6B9-5BA4-4658-AA47-80E1F91227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7675"/>
            <a:ext cx="16230600" cy="129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ruta 5">
            <a:extLst>
              <a:ext uri="{FF2B5EF4-FFF2-40B4-BE49-F238E27FC236}">
                <a16:creationId xmlns:a16="http://schemas.microsoft.com/office/drawing/2014/main" id="{36732197-B881-4510-A8BA-90822CDCB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700" y="9072563"/>
            <a:ext cx="792163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9pPr>
          </a:lstStyle>
          <a:p>
            <a:endParaRPr lang="sv-SE" altLang="sv-SE"/>
          </a:p>
        </p:txBody>
      </p:sp>
      <p:pic>
        <p:nvPicPr>
          <p:cNvPr id="6" name="Kuva 2" descr="Martha_PPt_2011_2.pdf">
            <a:extLst>
              <a:ext uri="{FF2B5EF4-FFF2-40B4-BE49-F238E27FC236}">
                <a16:creationId xmlns:a16="http://schemas.microsoft.com/office/drawing/2014/main" id="{20834346-8301-4407-A59A-F50E410B69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0858" y="232148"/>
            <a:ext cx="16230600" cy="129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1540437-F3A5-45EE-9117-AF053CF11A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4442" y="449900"/>
            <a:ext cx="11520000" cy="1094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070012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Kuva 2" descr="Martha_PPt_2011_2.pdf">
            <a:extLst>
              <a:ext uri="{FF2B5EF4-FFF2-40B4-BE49-F238E27FC236}">
                <a16:creationId xmlns:a16="http://schemas.microsoft.com/office/drawing/2014/main" id="{22283AFB-5236-4F16-84F1-4DCECAB342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447675"/>
            <a:ext cx="16230600" cy="129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Kuva 2" descr="Martha_PPt_2011_2.pdf">
            <a:extLst>
              <a:ext uri="{FF2B5EF4-FFF2-40B4-BE49-F238E27FC236}">
                <a16:creationId xmlns:a16="http://schemas.microsoft.com/office/drawing/2014/main" id="{DB73F6B9-5BA4-4658-AA47-80E1F91227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7675"/>
            <a:ext cx="16230600" cy="129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ruta 5">
            <a:extLst>
              <a:ext uri="{FF2B5EF4-FFF2-40B4-BE49-F238E27FC236}">
                <a16:creationId xmlns:a16="http://schemas.microsoft.com/office/drawing/2014/main" id="{36732197-B881-4510-A8BA-90822CDCB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700" y="9072563"/>
            <a:ext cx="792163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9pPr>
          </a:lstStyle>
          <a:p>
            <a:endParaRPr lang="sv-SE" altLang="sv-SE"/>
          </a:p>
        </p:txBody>
      </p:sp>
      <p:pic>
        <p:nvPicPr>
          <p:cNvPr id="6" name="Kuva 2" descr="Martha_PPt_2011_2.pdf">
            <a:extLst>
              <a:ext uri="{FF2B5EF4-FFF2-40B4-BE49-F238E27FC236}">
                <a16:creationId xmlns:a16="http://schemas.microsoft.com/office/drawing/2014/main" id="{20834346-8301-4407-A59A-F50E410B69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0858" y="232148"/>
            <a:ext cx="16230600" cy="129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E676DB1-3FE4-4CF5-96D3-4C452CCF6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4442" y="1240260"/>
            <a:ext cx="11520000" cy="92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789748"/>
      </p:ext>
    </p:ext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Kuva 2" descr="Martha_PPt_2011_2.pdf">
            <a:extLst>
              <a:ext uri="{FF2B5EF4-FFF2-40B4-BE49-F238E27FC236}">
                <a16:creationId xmlns:a16="http://schemas.microsoft.com/office/drawing/2014/main" id="{22283AFB-5236-4F16-84F1-4DCECAB342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447675"/>
            <a:ext cx="16230600" cy="129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Kuva 2" descr="Martha_PPt_2011_2.pdf">
            <a:extLst>
              <a:ext uri="{FF2B5EF4-FFF2-40B4-BE49-F238E27FC236}">
                <a16:creationId xmlns:a16="http://schemas.microsoft.com/office/drawing/2014/main" id="{DB73F6B9-5BA4-4658-AA47-80E1F91227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7675"/>
            <a:ext cx="16230600" cy="129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ruta 5">
            <a:extLst>
              <a:ext uri="{FF2B5EF4-FFF2-40B4-BE49-F238E27FC236}">
                <a16:creationId xmlns:a16="http://schemas.microsoft.com/office/drawing/2014/main" id="{36732197-B881-4510-A8BA-90822CDCB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700" y="9072563"/>
            <a:ext cx="792163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Geneva" charset="-128"/>
              </a:defRPr>
            </a:lvl9pPr>
          </a:lstStyle>
          <a:p>
            <a:endParaRPr lang="sv-SE" altLang="sv-SE"/>
          </a:p>
        </p:txBody>
      </p:sp>
      <p:pic>
        <p:nvPicPr>
          <p:cNvPr id="6" name="Kuva 2" descr="Martha_PPt_2011_2.pdf">
            <a:extLst>
              <a:ext uri="{FF2B5EF4-FFF2-40B4-BE49-F238E27FC236}">
                <a16:creationId xmlns:a16="http://schemas.microsoft.com/office/drawing/2014/main" id="{20834346-8301-4407-A59A-F50E410B69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0858" y="232146"/>
            <a:ext cx="16344000" cy="13082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08852D9-947E-4850-A936-D396DD2BEC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1300" y="736204"/>
            <a:ext cx="12348000" cy="1090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641480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2631</TotalTime>
  <Words>41</Words>
  <Application>Microsoft Office PowerPoint</Application>
  <PresentationFormat>Custom</PresentationFormat>
  <Paragraphs>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Lucida Grande</vt:lpstr>
      <vt:lpstr>Office-tema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Kusinkapital Ab</dc:title>
  <dc:creator>Kim</dc:creator>
  <cp:lastModifiedBy>Monika Mäkelä</cp:lastModifiedBy>
  <cp:revision>178</cp:revision>
  <cp:lastPrinted>2019-04-24T06:53:11Z</cp:lastPrinted>
  <dcterms:created xsi:type="dcterms:W3CDTF">2011-09-14T12:14:01Z</dcterms:created>
  <dcterms:modified xsi:type="dcterms:W3CDTF">2020-08-26T10:31:33Z</dcterms:modified>
</cp:coreProperties>
</file>